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1.xml" ContentType="application/vnd.ms-office.inkActio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app.xml" ContentType="application/vnd.openxmlformats-officedocument.extended-propertie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7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ppt/tags/tag6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3"/>
  </p:notesMasterIdLst>
  <p:handoutMasterIdLst>
    <p:handoutMasterId r:id="rId14"/>
  </p:handoutMasterIdLst>
  <p:sldIdLst>
    <p:sldId id="392" r:id="rId2"/>
    <p:sldId id="450" r:id="rId3"/>
    <p:sldId id="394" r:id="rId4"/>
    <p:sldId id="393" r:id="rId5"/>
    <p:sldId id="400" r:id="rId6"/>
    <p:sldId id="451" r:id="rId7"/>
    <p:sldId id="468" r:id="rId8"/>
    <p:sldId id="452" r:id="rId9"/>
    <p:sldId id="436" r:id="rId10"/>
    <p:sldId id="438" r:id="rId11"/>
    <p:sldId id="439" r:id="rId12"/>
  </p:sldIdLst>
  <p:sldSz cx="12192000" cy="6858000"/>
  <p:notesSz cx="7099300" cy="10234613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84834" autoAdjust="0"/>
  </p:normalViewPr>
  <p:slideViewPr>
    <p:cSldViewPr>
      <p:cViewPr varScale="1">
        <p:scale>
          <a:sx n="66" d="100"/>
          <a:sy n="66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06T02:59:28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392">
    <iact:property name="dataType"/>
    <iact:actionData xml:id="d0">
      <inkml:trace xmlns:inkml="http://www.w3.org/2003/InkML" xml:id="stk0" contextRef="#ctx0" brushRef="#br0">11315 6439 0,'-76'0'122,"-1"38"-117,1 1 3,0 37-1,0-76 2,38 38 2,-38 0-6,-1-38 3,1 38 0,0 0 3,38 0-2,-38-38-2,-77 38-2,39 0 6,38 1-2,-38-1-6,-1 0 6,77-38 2,-38 38-6,0 0 7,0-38-5,-1 38 2,39 0-5,0-38 7,0 38-6,0-38 3,0 0 0,0 38 0,0-38-1,38 38 2,-38-38 7,38 39-5,-38-39 2</inkml:trace>
    </iact:actionData>
  </iact:action>
  <iact:action type="add" startTime="141503">
    <iact:property name="dataType"/>
    <iact:actionData xml:id="d1">
      <inkml:trace xmlns:inkml="http://www.w3.org/2003/InkML" xml:id="stk1" contextRef="#ctx0" brushRef="#br0">10934 8840 0,'-38'0'144,"-38"0"-127,76 76-10,-39-38 1,1 38 0,38 0 8,0 1-8,38 37 2,-38 0-4,39 0 2,-39-37 3,38-1-6,-38 0 6,38 0-7,0-38 13,0 0-1,0-38 27,-38 39-30,-76-78 59,38 1-62,0 0 0,0 0-6,-39-38 7,39 0-6,0 0 7,0-39-8,38 39 7,-38 0-2,38 38-3,-38-38 4,0 76-3,38-39 1,-38 39 0,38-38 16</inkml:trace>
    </iact:actionData>
  </iact:action>
  <iact:action type="add" startTime="145087">
    <iact:property name="dataType"/>
    <iact:actionData xml:id="d2">
      <inkml:trace xmlns:inkml="http://www.w3.org/2003/InkML" xml:id="stk2" contextRef="#ctx0" brushRef="#br0">11543 10021 0,'0'-38'24,"-38"38"-16,0 0 2,0 0-4,38-38 1,-38 38 6,0 0-7,0 0 2,0 0 0,0 0-2,0 0 5,-1 0-6,-37 0 11,38 0 0,-38 0-6,0 0-4,38 0 10,0-39-8,-1 39 2,1 0 27,0 0 36,0 0-49,0 0 18,0 0-25,0 0-1,0 0-8,0 0 24,38 77 31,0-1-54,0 38-2,0 0-1,0 1 4,0-1-4,0-38 4,0 39-4,0-39 4,0-38 4,0 0-3,38-38 186,190 38-190,-37 38 5,-39-38-3,77 39-2,-115-39 2,77-38-3,-153 38 4,38-38-3,-38 0 2,0 0-3,0 0 0,0 0 20,0 0-20,0 0 5,1-38-6,-39 0 19,-39-39 74,-75-37-91</inkml:trace>
    </iact:actionData>
  </iact:action>
  <iact:action type="add" startTime="146656">
    <iact:property name="dataType"/>
    <iact:actionData xml:id="d3">
      <inkml:trace xmlns:inkml="http://www.w3.org/2003/InkML" xml:id="stk3" contextRef="#ctx0" brushRef="#br0">11162 9830 0,'39'0'39,"75"0"-27,-38 38-6,0 0 4,-38 1-2,0-39-1,0 38 16,1 0-17,-1 38 6,38-38-8,-38-38 6,-38 38-4,38-38 10,-38 38 18,0 0-21,0 39-5,0-1 8,0-38-5,0 0-2,0 0-1,0 0 0,0 38-1,0-38-1,0 1 10,-38-1-5,38 0 2,0 0 11,0 0 32,0 0-25,0 0 26,0 0-39</inkml:trace>
    </iact:actionData>
  </iact:action>
  <iact:action type="add" startTime="149034">
    <iact:property name="dataType"/>
    <iact:actionData xml:id="d4">
      <inkml:trace xmlns:inkml="http://www.w3.org/2003/InkML" xml:id="stk4" contextRef="#ctx0" brushRef="#br0">11162 11240 0,'-76'38'125,"38"0"-116,0 0 2,0-38 4,38 38-3,-38-38 4,0 38 12,0-38-23,38 39 6,0-1 4,-38-38 1,-1 0 17,1 0-26,38 38-2,-38-38 7</inkml:trace>
    </iact:actionData>
  </iact:action>
  <iact:action type="add" startTime="149824">
    <iact:property name="dataType"/>
    <iact:actionData xml:id="d5">
      <inkml:trace xmlns:inkml="http://www.w3.org/2003/InkML" xml:id="stk5" contextRef="#ctx0" brushRef="#br0">10515 11392 0,'0'38'25,"0"1"-19,0-1 4,0 0 4,0 0-4,0 0-1,0 0-1,0 0-1,0 0-1,0 0 1,0 0 2,38-38 1,0 0 12,-38 39-11,38-39-3,76 38-4,77-38 5,-1 0 2,-37 0-3,37 0-4,-76 0 5,-75 0 2,-1 0 1,-38-38 33,-38-1-34,-77 39 2,1 0-10</inkml:trace>
    </iact:actionData>
  </iact:action>
  <iact:action type="add" startTime="150599">
    <iact:property name="dataType"/>
    <iact:actionData xml:id="d6">
      <inkml:trace xmlns:inkml="http://www.w3.org/2003/InkML" xml:id="stk6" contextRef="#ctx0" brushRef="#br0">10667 12040 0,'-76'-38'43,"0"0"-38,38 38 3,-38 0 3,37 0-6,1-38 5,0 38-4,0 0 4,-38-38-4,0 38 4,38 0-4,0 0 10,-1 0 11,39 38 12,-38 38-33,38 0 4,0 38-1,-38-37-2,38-39 2,-38 0-1,38 38 0,0 0-1,0-38-2,0 0 7,0 1-7,-38 37 5,38-38-4,0 0 10,0 0-7,0 0 24,0 0 31,114-38 8,115 76-64,-77-76-2,39 0 2,-153 0 0,0 0 0,0 0 50,-38-38 14,0-38-66,-114 38 1</inkml:trace>
    </iact:actionData>
  </iact:action>
  <iact:action type="add" startTime="151656">
    <iact:property name="dataType"/>
    <iact:actionData xml:id="d7">
      <inkml:trace xmlns:inkml="http://www.w3.org/2003/InkML" xml:id="stk7" contextRef="#ctx0" brushRef="#br0">10515 12040 0,'38'0'174,"114"38"-165,-76-38 1,-37 0-4,-39 38 4,38-38-1,0 38 47,-38 39-48,0 37-3,0-38 5,0-38-1,0 38-1,0-38-4,0 1 8,0-1-8,0 0 8,0 0 4,0 0-3,0 0 131,-38-38-128,-77 0-6,1 0 0,38 0-3,38 0 1,-38 0 0,38 0 7,-1 0-6,1 0 4,0 0 67</inkml:trace>
    </iact:actionData>
  </iact:action>
  <iact:action type="add" startTime="157264">
    <iact:property name="dataType"/>
    <iact:actionData xml:id="d8">
      <inkml:trace xmlns:inkml="http://www.w3.org/2003/InkML" xml:id="stk8" contextRef="#ctx0" brushRef="#br0">9639 11011 0,'0'115'55,"0"-39"-44,0 0-4,0-38-1,0 38 4,0-38-1,0 39-5,0-39 20,0 0-8,0 0 35</inkml:trace>
    </iact:actionData>
  </iact:action>
  <iact:action type="add" startTime="157840">
    <iact:property name="dataType"/>
    <iact:actionData xml:id="d9">
      <inkml:trace xmlns:inkml="http://www.w3.org/2003/InkML" xml:id="stk9" contextRef="#ctx0" brushRef="#br0">9639 11088 0,'38'0'18,"0"76"-5,0-38-5,-38 0 2,38 0 1,0 0-5,0 38 4,-38 1 4,38-39-5,0 0-3,-38 0 2,38-38-3,-38 38 6,39 0-5,-1 0 18,0-38-5,0 0 11,0 0 2,-38-38-23,0-38-3,0 38 4,0-77-2,0 39 0,0 38-1,0-76 2,0 0 7,0 75-7,0-37-5,0 38 15,0 0-2</inkml:trace>
    </iact:actionData>
  </iact:action>
  <iact:action type="add" startTime="158922">
    <iact:property name="dataType"/>
    <iact:actionData xml:id="d10">
      <inkml:trace xmlns:inkml="http://www.w3.org/2003/InkML" xml:id="stk10" contextRef="#ctx0" brushRef="#br0">8420 6744 0,'-39'0'5,"1"0"18,0 0-14,-38 0-1,38 76 0,0 39 0,-38-39 0,38 114 0,-39-75 0,39-1-1,0 0 5,0 1-8,38-1 7,0 0-6,-38 0 7,38-37-7,0 37 5,-38 0-1,38 1-2,0-1-2,0 0 6,0 39-6,0-1 7,0-38-8,38-38 7,0 39-5,38-39 5,1 76-7,37-37 9,-38-39-10,76 38 9,-75-38-4,75-38-3,-38 39 6,39-39-2,-1-38-2,-38 0 1,1 0 0,-1 0-4,-38-38 8,0 0-3,0-1-1,1-37 1,-39 76-4,38-38 1,-38-38 5,0 0-6,0-39 7,0 1-8,0-76 9,-38 75-7,38 1 3,-38 0-6,0-1 5,0-37 0,0 38 3,0-1-5,-38-37 2,-76-38 3,38 75-2,-38-75-1,-39-1-5,77 115 6,-38 0 5,38 0-12,-1-39 6,39 39 5,-38 38-3,38 38 2,0-38-7,0 0 4,-38 0-2,-1 38 2,1-38-2,38 38 1,-76 0 1,38 0-2,-39 38 1,39 38-1,-38-38 4,38 38-5,0-38 1,-1 39 1</inkml:trace>
    </iact:actionData>
  </iact:action>
  <iact:action type="add" startTime="160194">
    <iact:property name="dataType"/>
    <iact:actionData xml:id="d11">
      <inkml:trace xmlns:inkml="http://www.w3.org/2003/InkML" xml:id="stk11" contextRef="#ctx0" brushRef="#br0">10248 11430 0,'0'0'4,"-38"0"-2,0 0 4,0 0 3,0 0-2,0 0 2,0 0 0,-77 0-2,39 0 2,-38 0-3,38 39 6,-1-39-8,39 0 6,38 38-1,-76 0-3,0 38 13,38-38-15,-38 38 9,38-76-9,38 38 6,-39 39-4,1-39 2,0 38 4,0-38-4,38 38-2,0-38-1,0 38 6,0-37-1,0-1-3,0 0 1,0 0 0,0 38 0,38 38 0,38 1 1,-37-39-1,37 38-4,0-38 9,0-38-10,-38 1 10,38-39-6,-37 38 9,37-38-9,38 38 3,-38-38-3,38 38 1,-37-38-1,-39 0 1,76 0 0,-76 0 0,0 0-4,38 0 8,39 0 4,-39 0-7,0 0-5,-38 0 3,0 0 5,38-38-4,1 38 0,-1-38 3,-38 38-9,0-38 6,0-1 0,0 1-1,0 0 1,0 0 1,1 0 0,-39 0-1,38-38-1,0 0 2,-38 37-2,38 1 4,0 0-7,-38-38 6,0 0-4,0 38 6,0 0-7,0-39 4,0 39 0,0 0 9,0 0-12,0-38-1,-38 38 6,0-38-6,-38-1 3,-39 1 5,39 0-5,-76 38-5,37 0 11,-75 0-6,38 0-5,-1 0 6,-75-1-1,37 1-2,-37-38 3,75 38-2,39 0 1,38 38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06T02:59:28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903">
    <iact:property name="dataType"/>
    <iact:actionData xml:id="d0">
      <inkml:trace xmlns:inkml="http://www.w3.org/2003/InkML" xml:id="stk0" contextRef="#ctx0" brushRef="#br0">8305 7011 0,'0'0'2,"-38"0"4,0 0 0,0 0 2,0 0 1,-38 0-2,0 0 1,37 0 2,1 0-4,0 0 1,0 0 2,-38 0-1,0 0 3,-39 0-6,39 0 5,0 0-4,-38 0 3,38 0 0,38 0-3,-39 0 2,39 0 0,-38 0 0,-38 0 1,76 38 0,0-38-3,-39 38 1,39-38 2,-38 0 0,0 38-3,76 0 2,-38 0 0,0 39 1,-38-1-2,37-38 2,1-38-1,38 76 0,-38-38 0,0 0 2,0-38-4,38 76 2,-38-37 1,38-1 0,-38 38-1,0-38 0,38 0-3,0 0 6,0 0-3,0 0 0,0 0 8,0 1-11,0-1 3,0 38 3,38-38-2,-38 38-4,38 0 2,76 39 4,-114-77-5,115 76 5,-39-76-7,-38 38 8,38-38-7,0 1 2,0-1 1,1 0 4,37 0-7,0 38 6,39-38-6,-39 0 2,38-38 2,39 38 1,-39-38-2,0 38-2,77-38 4,-77 0-5,-75 0 6,-1 0-3,0-38-2,0 0 5,-76 0-7,76 38 4,1-76 0,-39 38 4,0 0-7,0 0 6,-38 0-6,38-39 2,0 39 4,0-76-2,0 38-1,0 0-4,0-1 8,39 1-8,-39 0 8,0-38-4,-38 76-1,0-39 1,38 1 0,-38 0-3,0 0 6,-38 0-3,0-1 0,38 39-2,-77-38 6,39 38-1,38 0 0,-38 0-2,38 0-4,-38 38 6,0-38-7,-38-1 7,38 1-5,0 0 6,0-38-5,0 76-2,-39-76 3,-37 38 2,0 0-1,-77-77-5,77 77 8,-38-38-7,75 76 5,-37-38-2,0 38-3,38-38 4,-1 38-2,1-38 10,-38 38-9,76 0-1,-38 0 4,38 0-2,0 0 3,-1 0 7,1 0 2,0 0-10,-38 76-6,-153 76 3</inkml:trace>
    </iact:actionData>
  </iact:action>
  <iact:action type="add" startTime="14222">
    <iact:property name="dataType"/>
    <iact:actionData xml:id="d1">
      <inkml:trace xmlns:inkml="http://www.w3.org/2003/InkML" xml:id="stk1" contextRef="#ctx0" brushRef="#br0">20801 13259 0,'0'-38'14,"-39"0"35,1 38-33,0 0-8,0 0 2,0 0 3,0-38-5,-38 38 3,38 0-5,0 0 4,-39 0-5,1 0 6,38 0-5,-38 0 10,0 0-8,0 0-1,-39 0 2,77 0-1,-38 0 2,-38 0-4,37 0 1,39 0 2,-38 0-2,76 38 2,-38-38-2,-38 38 2,38-38-1,0 0 0,0 38 0,-39-38-1,39 38 3,0 0-4,38 39 4,-38-77-4,0 114 4,0-38 0,0 38-2,38-37-2,0 37 4,0-38-2,0 38-2,0-75 2,0 75-1,0 0 1,0 0 1,0-37-1,0 37 1,76-38-4,-38 0 6,-38 39-3,38-39 1,-38 0-1,38 0-3,0 39 5,1-39-1,37 0-1,-76-38-3,76 0 6,0 38-4,0-76-2,39 115 3,-39-77 3,38-38-3,-38 76 1,39-38-2,-39 0-2,38 0 4,-38-38 1,0 0-5,39 38 6,-39-38-5,-38 0 1,76 0 1,-38 0 4,115 0 3,-77 0-8,-38 0-1,1 0 5,-1-38-5,-38 38 2,38-38 1,0 38-3,0-38 5,1 38-5,-39-38 2,0 38 1,38-38-1,-38 0-1,0 0 0,38 38 2,-38 0 0,1-38-1,37 38-1,-38-39 1,-38 1-1,38 38 1,38-38 1,-38 0 1,0 38-5,-38-38 3,38 0 1,1 0 0,-1 0-1,0 38-2,0-38 14,0 0-15,-38-1 5,38 1-1,0-38-2,0 38 2,-38-38-2,0 38 1,38-38 5,-38 37-5,38-37 4,-38 38-8,38 0 12,-38 0-7,0-38-1,0 38 11,0 0-14,0-1 6,0 1-4,0-38 6,-38 38-5,0-38 3,0 38 6,38 0-12,-76 0 6,38-1-6,38 1 5,-76 38-4,38 0 4,0-38-2,-1 0-3,1 0 11,0 38-7,0-38-2,-38 38 2,38-38 6,-38 38-3,38 0-5,-1-38 2,1 38-2,-38 0 1,38 0 1,0-38 6,0 38-2,0-38 3,-38 38-5,76-39-3,-77 39 0,39 0 0,0 0 0,38-38-3,-38 38 7,0-38-8,0 38 7,0-38-6,0 0 19,0 38-4,0 0-12,-1-38-3,39 0 11,-38 38-6,0 0-1,0-38 6,0 38 9,0 0-2,0 0-15,0 0 1,0-38 0,0 38 9,0 0-10,-1 0 2,1 0 0,0 0 40,0-38-40,0 38 6,0 0-10,38-39 38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06T02:59:28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1666">
    <iact:property name="dataType"/>
    <iact:actionData xml:id="d0">
      <inkml:trace xmlns:inkml="http://www.w3.org/2003/InkML" xml:id="stk0" contextRef="#ctx0" brushRef="#br0">13753 4877 0,'76'0'112,"-38"0"-102,0 0-2,0 0-2,39 0 11,-39-38-8,0 38-1,0 0 6,0 0-4,38 0-4,-38 0 9,0 0 12,0 0-11,1 0 0,-1 0-10,0 0 19,0 0-14,38 0 3,-38 0 2,38 0-10,-38 0 2,0 0 8,1 0-6,-1 0-2,0 0-2,0 0 9,38 0-6,-38 0 9,0 0-12,0 0 52,0 0-53,1 0 60,-1 0 54,0 0-52,0 0-35,0 0-11,-38-38 13,38 38 5,0 0-21,0 0 67,-38-38-37</inkml:trace>
    </iact:actionData>
  </iact:action>
  <iact:action type="add" startTime="66274">
    <iact:property name="dataType"/>
    <iact:actionData xml:id="d1">
      <inkml:trace xmlns:inkml="http://www.w3.org/2003/InkML" xml:id="stk1" contextRef="#ctx0" brushRef="#br0">15962 5030 0,'77'0'104,"-39"0"-96,38 0 2,0 0 6,-38 0-10,0 0 4,0 0-2,0 0 0,39 0-3,-39 0 3,0 0 0,0 0 0,0 0 2,0 0-4,0 0 4,0 0 4,0 0-6,1 0 10,-1 0 23,0 0-27,0 0 5,0 0 4,0 0-4,0 0-14,0-38 11,0 38 0,0 0 6,0 0-14,1-39 16,-1 39 0,0 0 34,0 0-49,0 0-2,0 0 9,0 0 40,0 0-40,0 0 38,0 0-4</inkml:trace>
    </iact:actionData>
  </iact:action>
  <iact:action type="add" startTime="86907">
    <iact:property name="dataType"/>
    <iact:actionData xml:id="d2">
      <inkml:trace xmlns:inkml="http://www.w3.org/2003/InkML" xml:id="stk2" contextRef="#ctx0" brushRef="#br0">20229 4877 0,'38'0'128,"0"0"-121,0 0 3,0 0 4,1 0-7,-1 0 4,38 0-3,-38 0-1,38 0 2,38 0-1,-75 0-3,37 0 6,-38 0 2,0 0-5,0 0 0,0 0 1,0 0-1,0 0 0,0 0 1,39 0-3,-39 0 10,0 0-5,0 0-3,0 0 0,38 0 5,-38 0-4,38 0-2,-37 0 1,-1 0 1,0 0 0,0 0 1,0 0 5,0 0-1,0 0 2,0 0-6,0 0-4,0 0 9,0 0 1,1 0-5,-1 0 5,0 0 13,0 0-21,0 0 3,0 0-6,0 0 11,0 0-8,0 0 0,0 0 10,1 0 84</inkml:trace>
    </iact:actionData>
  </iact:action>
  <iact:action type="add" startTime="93636">
    <iact:property name="dataType"/>
    <iact:actionData xml:id="d3">
      <inkml:trace xmlns:inkml="http://www.w3.org/2003/InkML" xml:id="stk3" contextRef="#ctx0" brushRef="#br0">23315 4877 0,'0'0'2,"38"0"89,0 0-82,0 38 1,0 0 6,38-38-8,-38 39 0,1-39 5,-1 0-5,0 0 1,0 0-1,38 0 10,-38 0-13,0 0 6,0 0 5,0 0 0,1 0-6,-1 0 16,0 0-15,0 0-2,0 0-1,0 0 8,0 0-8,0 0 0,0 0-1,38 0-1,-37 0 26,-1 0-20,0 0 3,0 0-10,0 0 5,0 0 7,0 0-1,0 0-1,0 0-6,0 0 68,1 0-52,-1 0-10</inkml:trace>
    </iact:actionData>
  </iact:action>
  <iact:action type="add" startTime="122811">
    <iact:property name="dataType"/>
    <iact:actionData xml:id="d4">
      <inkml:trace xmlns:inkml="http://www.w3.org/2003/InkML" xml:id="stk4" contextRef="#ctx0" brushRef="#br0">10820 12612 0,'0'0'2,"-39"0"12,1 0 8,0 0-14,-38 0 10,0 0-9,0 0-3,38 0 5,-39 0-5,-37 0 0,0 0 4,38 0 0,-39 0-6,1 0 7,38 0-4,-38 0 2,-1 0-4,1 0 3,38 0 2,-38 0-2,75 0-2,-37 0 5,38 0-6,0 0 6,0 0-3,0 0-3,0 0 3,0 0 0,0 0 0,0 0 2,-39 0-4,1 0 4,38 0-1,0 0-4,-38 0 6,38 0-4,-39 0 3,39 0 5,0 0-10,0 38 14,-38 0-12,38 0 10,0 0-9,0-38-1,0 38-1,38 0 20,-38 0-20,-1 0 4,39 0-4,-38 1 2,38 37 0,0-38 2,0 0-1,0 0 4,0 0-5,0 38 0,38 1 10,-38-1-12,39-38 2,-39 0 0,38-38 2,-38 38-4,38-38 4,-38 38-4,38-38 2,38 38 0,0 38 2,38-76-4,-37 39 2,-1-1 0,-76 0 0,76-38 0,-38 0 0,38 0 2,-76 38-3,77-38-1,-39 0 5,0 0-6,0 0 5,0 38-4,0-38 4,38 0-3,0 38 3,39-38-1,-77 0-4,152 0 5,-152 0-4,39 0 4,-1 0-4,0 0 2,-38 0 0,38 0 3,0 0-3,-38 0 0,1 0-3,-1 0 5,0 0-4,38 0 5,-38 0-6,38 0 15,-38 0-13,0 0 2,1 0-2,-1 0-2,0 0 6,38 0-2,0 0-3,0 0 11,0 0-9,1 0-1,-39 0 2,0-38-4,38 38 3,0-38 0,-38 38 2,0-38-3,1 38 3,37-38-5,-38 38 5,0 0-4,0-38 10,0 38-5,0 0-3,0 0 0,-38-39 1,38 39 6,0 0-2,1-38-3,-1 0-4,0 38 5,0 0-3,0-38 0,0 0 0,-38 0 0,0 0 5,38 38 7,-38-76-8,0 38-4,0-1 3,0-37 6,0 0-13,0 38 7,0 0-6,0 0 6,0 0-3,0 0 0,-38-39 0,0 77 0,38-38 0,-38 0-1,0 0 2,38 0-1,-38 38-3,38-38 11,-38 38-7,-1-38-2,1 38 4,0-38-4,0 38-1,-38 0 4,38-38-4,0 38 2,0 0 1,0 0-2,0 0 2,-1 0-1,1 0-1,0-39 1,-38 39 1,0 0-1,38 0-1,0 0 1,0-38 0,-39 38 1,1 0 14,0 0-12,-38 0-3,38 0-3,-1 0 3,39 0 8,0 0-1,0-38 9,0 38-15,-76-38 6,-1 38-5,-227 0-4</inkml:trace>
    </iact:actionData>
  </iact:action>
  <iact:action type="add" startTime="132434">
    <iact:property name="dataType"/>
    <iact:actionData xml:id="d5">
      <inkml:trace xmlns:inkml="http://www.w3.org/2003/InkML" xml:id="stk5" contextRef="#ctx0" brushRef="#br0">9448 7316 0,'38'0'95,"38"0"-78,39 0-6,-39 0-5,38 0 3,0 0-2,-37 0-1,-39 0 4,38 0-2,0 0 0,-38 0 0,0 0 1,0 0-2,39 0 1,-1 0 0,0 0-2,-38 0 4,0 0-4,76 0 2,-75 0 0,-1 0 2,38 0-4,38 0 2,-76 0 0,38 0 0,-37 0 8,-1 0-8,0 0 8,0 0-5,38 0 4,-38 0-7,0 0 1,0-38-2,0 38 1,39 0 0,-39 0-2,38-39 10,-38 39-8,0 0-1,0 0 10,0 0-7,0 0-4,39 0 2,-39 0 4,0 0-6,38 0 2,0 0 0,-38 0 1,38 0 7,-38 0-9,1 0 1,-1 0-2,38 0 10,-38 0-8,38 0 0,0 0 11,-38 0-12,39 0-1,-39 0 5,38 0-3,-38 0-1,0 0-1,0 0 4,0 0-4,38 0 5,1 0-3,-1 0-1,38 0-1,-76 0 12,38 0-9,-37 0-1,-1 0-1,38 0-1,-38 0 4,38-38-2,0 38 0,0-38 7,1 38-7,-39 0 0,0 0-1,38 0 11,-38 0-12,0 0 4,0 0-1,0 0-2,1 0-1,-1 0 4,0 0-4,0 0 4,0 0-4,0 0 4,0 0-1,0 0-2,0 0 2,77 0-2,-39 0 1,-38 0 6,0 0-4,0 0-3,0 0 2,0 0 5,0 0-6,0 0 0,1 0 8,37 0-8,-38 0 0,0 0-1,38 0 12,-38 0-9,0 0-4,0 0 7,0 0 6,39 0-10,-39 0-2,0 0 1,0 0-2,38 0 4,-38 0-4,0 38 10,39-38-5,-39 0-6,38 0 11,-38 0-8,38 0 0,0 0 12,0 0-16,-37-38 8,-1 38-6,0 0 4,0 0-6,0 0 7,0 0-6,0 0 11,0 0-6,38 0-2,-37 0 6,-1 0-6,0 0 0,0 0 0,0 0 0,0 0 0,0 0 1,-38-38-2,38 38 0,0 0 10,0 0-1,0 0 0,1 0 11,-1 0-11,0 0 15,0 0-1,-38-38-20,38 38-4,-38-38 21,38 38-12,0 0 7,-38-38 3</inkml:trace>
    </iact:actionData>
  </iact:action>
  <iact:action type="add" startTime="142524">
    <iact:property name="dataType"/>
    <iact:actionData xml:id="d6">
      <inkml:trace xmlns:inkml="http://www.w3.org/2003/InkML" xml:id="stk6" contextRef="#ctx0" brushRef="#br0">21601 7125 0,'38'0'151,"76"0"-145,38 0 4,-37 0-4,-39 0 4,38 0-4,-38 38 4,0-38-4,-37 0 13,37 0-12,-38 38 2,0-38-2,0 0 1,38 0 0,-38 0-3,0 0 6,39 0-3,-39 0-2,38 0 4,0 0 4,-38 0-6,0 0 2,0-38-4,0 38 26,1-38-15,-1 38 39</inkml:trace>
    </iact:actionData>
  </iact:action>
  <iact:action type="add" startTime="167874">
    <iact:property name="dataType"/>
    <iact:actionData xml:id="d7">
      <inkml:trace xmlns:inkml="http://www.w3.org/2003/InkML" xml:id="stk7" contextRef="#ctx0" brushRef="#br0">19315 7925 0,'38'0'254,"38"0"-245,-38 0 7,0 0-7,0 0-2,0 0 0,39 0 18,-39 0-16,0 0-1,0 0 1,0 0 0,0 0-2,0 0 9,0 0 0,0 0 14,1 0-20,-1 0 3,0 0 12,0 0 3,0 0-25,0 0 8,0 0 3,0 0-3,0 0 5,0 0 12,0 0-1,1 0-19,-1 0 0,0 0 8,0 0 0,0 0 1,0 0-12,0 0 2,0 0 27,0 0-9,0 0-9,1 0 0,-1 0 6,0 0-12,0 0 4,0 0 10,0-38 18,0 38-36,0 0 17,0 0 3,0 0-1,0 0 7,1 0-11,-1 0-5,0 0 26,0 0-3,-38-38-24,38 38 2,0 0-1,0 0 31,0 0 10,-38-38-38,38 38 4,0 0 70,-38-38-57,0 0-12,0 0-3,39 38-11,-39-38-4,38 38 20,-38-39-20,0 1 19,0 0-11,38 38-3,-38-38-6,0 0 36,0 0-23,0 0-13,0 0 27,0 0 35,0 0-35,0-1 6,-38 39-11,0 0-12,38-38-10,-39 38 15,1 0-13,0 0 7,0 0-3,0-38 20,0 38-23,0 0 0,0 0 0,0-38 38,-39 0-30,39 38-6,38-38-5,-38 38 6,0 0 14,0 0-12,0 0-3,0-38-1,0 38 19,0 0-9,0 0-4,0 0-9,-1 0 26,1 0-21,0 0-5,0 0 9,38-38-4,-38 38 3,0 0-7,0 0 5,0 0 3,0 0 17,0 0-16,-1 0-8,1 0 5,0 0-3,0 0-2,0 0 2,0 0-4,0 0 8,0 0 13,0 0-13,0 0 2,38-38-5,-38 38-5,-1 0 9,1 0 11,0 0-4,0 0-6,0 0-1,0 0-6,0 0 15,0 0 15,0 0-23,0 0-5,-1 38-2,39 0 7,-38-38-9,0 0 9,0 0 16,38 38-24,-38 0 22,38 0-14,-38-38-9,38 38 1,-38-38 11,38 38 3,-38 0 1,38 1 1,0-1-5,-38-38-3,38 38-10,0 0 26,0 0-8,0 0-1,-38-38-6,38 38 25,0 0-29,0 0 14,0 0-6,0 1 54,0-1-19,0 0-8,38-38-10,-38 38-28,38-38 76,-38 38-75,38-38-3,-38 38 8,38-38-9,-38 38 17,38-38-16,-38 38 5,38-38 70,0 38-49,0-38-12,-38 38-6,38 1 32,1-39-27,-1 0 11</inkml:trace>
    </iact:actionData>
  </iact:action>
  <iact:action type="add" startTime="214242">
    <iact:property name="dataType"/>
    <iact:actionData xml:id="d8">
      <inkml:trace xmlns:inkml="http://www.w3.org/2003/InkML" xml:id="stk8" contextRef="#ctx0" brushRef="#br0">13867 8687 0,'38'0'34,"0"0"-21,77 0-6,-1 0 5,0-38-6,-76 38 3,115-38 0,-1 38-5,0-38 4,1 0 0,37 38 2,-37-38 0,-39 38-3,38-38-2,-75 38 3,37 0 0,-38 0 3,0-38-6,-38 38 4,0 0-2,39-39 1,-39 39 0,0 0 8,0 0 16,0 0 26</inkml:trace>
    </iact:actionData>
  </iact:action>
  <iact:action type="add" startTime="215409">
    <iact:property name="dataType"/>
    <iact:actionData xml:id="d9">
      <inkml:trace xmlns:inkml="http://www.w3.org/2003/InkML" xml:id="stk9" contextRef="#ctx0" brushRef="#br0">19772 8459 0,'38'0'82,"38"0"-69,77 0-3,-39-38-2,0 38 1,0 0-1,39 0 0,37 0 0,-37 0-1,-1-39 2,0 39-4,-37 0 6,75-38-4,-37 38 1,-115 0 1,76 0-2,0 0-1,-38 0 4,39 0-1,-1 0-2,0 0-1,-37 0 4,-1 0-4,38 0 5,0 0-2,1 0-5,-39 0 6,38 0-4,-76 0 2,38 0 0,1 0 2,-39 0-2,38 0 0,38 38-2,-76-38 5,38 39-6,1-39 5,37 0-4,-38 38 4,38-38-4,-37 0 5,-1 38-6,0-38 6,-38 0-6,38 0 5,-38 0-1,38 38-1,1-38 7,-1 0-6,38 0-2,0 0-1,1 0 5,-1 0-6,-38 38 6,0-38-6,-38 0 3,1 0 2,37 0-4,0 0 5,0 0-6,-38 0 5,77 0-1,-39 0-2,0 0 2,-38 0-4,0 38 6,0-38-4,0 0-1,0 0 5,0 0 2,1 0 11,-1 0-8,-38-38-8,38 38 2,0 0 39</inkml:trace>
    </iact:actionData>
  </iact:action>
  <iact:action type="add" startTime="223929">
    <iact:property name="dataType"/>
    <iact:actionData xml:id="d10">
      <inkml:trace xmlns:inkml="http://www.w3.org/2003/InkML" xml:id="stk10" contextRef="#ctx0" brushRef="#br0">10667 9411 0,'38'0'89,"0"0"-74,0 0 0,1 0-7,-1 0 0,0 0 3,-38-38-6,38 38 11,0 0-8,0-38 0,0 38 0,0 0 3,0 0-6,39 0 5,-39 0-4,0 0 12,0 0-10,0 0 0,0 0 0,0 0 0,0-38 0,38 38 0,-38 0 0,1 0-2,-1 0 4,0 0-4,0 0 4,0 0-4,0 0 4,0 0 6,0 0-1,0 0-5,0 0 3,1 0-3,37 0-1,-38 0-2,0 0 1,0 0 1,0 0-2,38 0-1,-38 0 4,0 0-5,77 0 4,-77 0-1,0 0 2,38 0-1,-38 0-2,38 0 2,-37 0 7,-1 0-11,0 0 3,0 0 2,38 0-4,-38 0 4,38 0-1,-38 0-2,0 0 2,39 0-2,-1 0-1,-38 0 4,0 0-2,38 0-2,-38 0 2,0 0 2,1 0-1,-1 0-4,38 0 5,-38 0-4,0 0 4,0 0-4,38 0 4,-38 38-4,39-38 4,-1 38-4,0-38 4,0 0-4,-38 0 4,0 0-4,0 0 4,1 0-1,37 0-2,-38 0 15,0 0-14,0 0 0,0 0 16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06T02:59:28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389">
    <iact:property name="dataType"/>
    <iact:actionData xml:id="d0">
      <inkml:trace xmlns:inkml="http://www.w3.org/2003/InkML" xml:id="stk0" contextRef="#ctx0" brushRef="#br0">12305 7735 0,'38'0'111,"0"0"-87,1 0 3,-1 0-3,0 0-19,0 0 14,0 0-11,0 38 24,0-38-24,38 0-3,-38 0 6,1 38 2,-1-38 6,0 0-3,0 0-3,0 0 20,0 0-18,0 0-7,0 0 8,0 0 27,0 0-30,0 0-5,1 0 16,-1 0-13,0-38-4,0 38 3,-38-38-6,76 38 7,-38 0 2,0-38-2,0 38-2,-38-38-2,38-1 0,1 1-1,-1 38 2,-38-38 2,38 0-4,-38 0 11,0 0 1,38 38-5,0-38 6,-38 0-11,38 38 1,-38-38-5,0 0 20,0-1 18,0 1-1,0-38-33,0 38 8,0 0-8,0 0 0,0 0 0,0 0 8,0 0 0,0-1-11,0 1 3,0 0 8,0 0-8,0 0 3,0 0-6,0 0 11,0-38-5,0 38-2,0-1-5,38 39 8,-38-38-8,0 0 15,0 0-3,0 0 24,-76 38 62,-76-38-91,37 38-7,39 0 8,0 0-4,38 0-1,0 0 9,0 0-6,-1 0-6,1 0 6,0 0-1,0 0-2,0 0 2,0 0-1,0 0 7,0 0-10,0 0 6,0 0 5,0 0 9,-1 0-18,-37 0 2,38 0 7,0 0-4,0 0 4,0 0 0,0 0 10,0 0-8,0 0 12,-1 0-16,1 38 13,0-38-5,0 0 4,0 38-18,0-38 8,0 0 8,0 0 32,38 38-8,-38-38-39,0 76 7,38 1-9,0-39 1,0 0 0,0 0 0,0 0 0,0 0 0,-38 0 8,38 0-8,0 0 0,0 1 0,0-1 0,0 0-2,0 0 4,0 0-5,0 0 6,0 0-6,0 38 11,0-38-6,0 1-3,0-1 13,0 0-13,-39 0 8,39 0-2,0 0 22,0 0-6,0 0-2,0 0-11,0 0 5,0 1-1,0-1-13,0 0 14,39-38 102,-1 0-78,0 0-19,0 0-9,0 0-12,0 0 7,0 0-8,0 0 22,0 0-1,0 0-20,0 0 11,1 0-5,-1 0-6,0 0 6,0 0 61,0 0-9,0 0 4</inkml:trace>
    </iact:actionData>
  </iact:action>
  <iact:action type="add" startTime="34916">
    <iact:property name="dataType"/>
    <iact:actionData xml:id="d1">
      <inkml:trace xmlns:inkml="http://www.w3.org/2003/InkML" xml:id="stk1" contextRef="#ctx0" brushRef="#br0">21334 3391 0,'0'0'7,"-38"0"-2,0 0 2,0 0 0,-39-38-1,39 38 10,0 0-6,0-38-4,0 38 11,0 0 1,-38-38-10,-39 38 0,1-38 0,38 38-1,-38-38-1,76 38 5,-39 0-3,1-38 5,38 38-5,0 0 8,0 0-5,0 0 60,0 76-62,38-38-1,-38 38 1,0 0-3,38 1 3,0-1-1,-39-38 0,1 0-3,38 38 6,-38 0-3,38 39-1,0-39 2,0 0-2,0-38-1,0 38 5,0 1-6,0 37 6,0-38-6,0 38 6,0-37-6,0-39 3,0 38 4,0-38-5,0 38 2,0-38 11,0 0-8,0 1-8,0-1 12,38-38 3,0 38-6,1 0-2,-1-38-6,0 38 8,76 0-5,0-38-2,-38 0 3,39 0-2,37 0-2,-76 0 6,1 0-6,-39 0 6,0 0-3,0 0 0,0 0 1,0 0-5,0 0 7,38 0-3,39 0 1,-39 0-2,38 0 1,-38 0-4,0 0 16,-37 0-13,-1 0-1,38 0 10,-38 0-5,38 0-6,-38 0 11,38 0-5,-38 0 10,-38-38 19,0-38-24,0 0-8,77-39 0,-77 77 3,0-38-4,0-38-1,0 37 2,0 1 0,0-38 3,0 38-6,0 0 3,0 37 0,0-37 5,0 0-10,0 38 9,0 0-8,0-38 7,0-1-6,0 39 3,0 0 0,0 0 3,0 0-3,0 0 0,0 0 8,-38 0 143,-39 38-152,-37 0 3,0 0-1,38-38-5,-1 38 4,1-38 12,38 38-13,-38-39 3,0 39-4,38-38 4,-39 0-3,39 0 1,-38 0 0,38 38-1,0 0 25,0 0-27,0 0 6,0 0-7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1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microsoft.com/office/2011/relationships/inkAction" Target="../ink/inkAction3.xml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9.png"/><Relationship Id="rId5" Type="http://schemas.microsoft.com/office/2011/relationships/inkAction" Target="../ink/inkAction4.xml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microsoft.com/office/2011/relationships/inkAction" Target="../ink/inkAction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microsoft.com/office/2011/relationships/inkAction" Target="../ink/inkAction2.x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9.m4a"/><Relationship Id="rId7" Type="http://schemas.openxmlformats.org/officeDocument/2006/relationships/image" Target="../media/image16.wmf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9D9B625-8555-481D-A042-4DFD5AD759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97"/>
    </mc:Choice>
    <mc:Fallback>
      <p:transition spd="slow" advTm="54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70139" y="1371603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AE5FC1B-48F4-4D83-8418-7FFEB4783A7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2640" y="1714680"/>
              <a:ext cx="6555960" cy="3305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AE5FC1B-48F4-4D83-8418-7FFEB4783A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3280" y="1705320"/>
                <a:ext cx="6574680" cy="33246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D96270-436E-432D-A647-019D3287A8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640"/>
    </mc:Choice>
    <mc:Fallback>
      <p:transition spd="slow" advTm="252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E4BC69E-557B-4A87-A973-FBB5606A24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06320" y="1138680"/>
              <a:ext cx="3634920" cy="167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E4BC69E-557B-4A87-A973-FBB5606A24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96960" y="1129320"/>
                <a:ext cx="3653640" cy="1692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0726F79-F187-48A0-BBC6-BE84C4401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53"/>
    </mc:Choice>
    <mc:Fallback>
      <p:transition spd="slow" advTm="41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6E0BAB-D34D-413D-AF13-BCA1D34152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798"/>
    </mc:Choice>
    <mc:Fallback>
      <p:transition spd="slow" advTm="150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AA8C83-09C5-47EB-AABD-F87F90561A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00"/>
    </mc:Choice>
    <mc:Fallback>
      <p:transition spd="slow" advTm="4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448B8C-D0DC-4E52-954C-1A4C4D7B69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97920" y="2318040"/>
              <a:ext cx="1522800" cy="2400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448B8C-D0DC-4E52-954C-1A4C4D7B69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8560" y="2308680"/>
                <a:ext cx="1541520" cy="2419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5B0D37-CFA1-47E4-95B6-82613CE773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541"/>
    </mc:Choice>
    <mc:Fallback>
      <p:transition spd="slow" advTm="211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ACB019-FC2E-4BCD-9B2D-C6BA2F6794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49"/>
    </mc:Choice>
    <mc:Fallback>
      <p:transition spd="slow" advTm="68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A4C0E5-775D-4C71-94A3-475716279B2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341"/>
    </mc:Choice>
    <mc:Fallback>
      <p:transition spd="slow" advTm="118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6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02C1B1-C34E-405D-A4B2-98529D1600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6"/>
    </mc:Choice>
    <mc:Fallback>
      <p:transition spd="slow" advTm="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20D796D-6161-42F1-BA8A-F9FE9EC1B62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4560" y="2373120"/>
              <a:ext cx="6006960" cy="337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20D796D-6161-42F1-BA8A-F9FE9EC1B6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5200" y="2363760"/>
                <a:ext cx="6025680" cy="3393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C798C3-929D-4DB9-BDDE-00B5723FDB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92"/>
    </mc:Choice>
    <mc:Fallback>
      <p:transition spd="slow" advTm="3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EF32F5-401E-45EA-9B2D-358A60B44E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623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5|2.4|2.1|0.9|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|10.5|23.5|38.6|13.5|2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4.6|22.2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9|2.3|4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5|36.1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4A241252C948A6570CBF597C30C6" ma:contentTypeVersion="2" ma:contentTypeDescription="Create a new document." ma:contentTypeScope="" ma:versionID="642ab835f9e2758627252205c5329807">
  <xsd:schema xmlns:xsd="http://www.w3.org/2001/XMLSchema" xmlns:xs="http://www.w3.org/2001/XMLSchema" xmlns:p="http://schemas.microsoft.com/office/2006/metadata/properties" xmlns:ns2="2ccdc9e6-d4c0-4e94-abfa-623fd4851f43" targetNamespace="http://schemas.microsoft.com/office/2006/metadata/properties" ma:root="true" ma:fieldsID="b5cbe6211db0a1474812987228916e1c" ns2:_="">
    <xsd:import namespace="2ccdc9e6-d4c0-4e94-abfa-623fd4851f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dc9e6-d4c0-4e94-abfa-623fd4851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CC10329-3DD5-49DF-9C52-50C57EC5E2AC}"/>
</file>

<file path=customXml/itemProps2.xml><?xml version="1.0" encoding="utf-8"?>
<ds:datastoreItem xmlns:ds="http://schemas.openxmlformats.org/officeDocument/2006/customXml" ds:itemID="{7D6C1377-FC61-4051-8480-DA1E571460A8}"/>
</file>

<file path=customXml/itemProps3.xml><?xml version="1.0" encoding="utf-8"?>
<ds:datastoreItem xmlns:ds="http://schemas.openxmlformats.org/officeDocument/2006/customXml" ds:itemID="{34B40C95-5D4C-4C76-B5C7-F44715856806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37463</TotalTime>
  <Words>539</Words>
  <Application>Microsoft Office PowerPoint</Application>
  <PresentationFormat>Widescreen</PresentationFormat>
  <Paragraphs>148</Paragraphs>
  <Slides>11</Slides>
  <Notes>3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dan-berkeley-nlp-v1</vt:lpstr>
      <vt:lpstr>Search Problems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Georg Christoph Gutjahr</cp:lastModifiedBy>
  <cp:revision>2002</cp:revision>
  <cp:lastPrinted>2014-01-23T07:59:40Z</cp:lastPrinted>
  <dcterms:created xsi:type="dcterms:W3CDTF">2004-08-27T04:16:05Z</dcterms:created>
  <dcterms:modified xsi:type="dcterms:W3CDTF">2020-10-06T03:20:08Z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0x010100D4ED4A241252C948A6570CBF597C30C6</vt:lpwstr>
  </property>
</Properties>
</file>